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61" r:id="rId3"/>
    <p:sldId id="283" r:id="rId4"/>
    <p:sldId id="284" r:id="rId5"/>
    <p:sldId id="285" r:id="rId6"/>
    <p:sldId id="286" r:id="rId7"/>
    <p:sldId id="287" r:id="rId8"/>
    <p:sldId id="288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65" r:id="rId17"/>
    <p:sldId id="269" r:id="rId18"/>
    <p:sldId id="282" r:id="rId19"/>
    <p:sldId id="29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EE1D5E-B54B-4E0C-81CE-BD5EA2BA989D}" type="datetimeFigureOut">
              <a:rPr lang="ru-RU" smtClean="0"/>
              <a:pPr/>
              <a:t>12.03.2025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2FD912-D974-425C-8065-A62A5EC0BE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074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7691" y="16317"/>
            <a:ext cx="42947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Собери слово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0619" y="2882103"/>
            <a:ext cx="1938547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32080" y="1484784"/>
            <a:ext cx="1955083" cy="1368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1884" y="1484784"/>
            <a:ext cx="1930571" cy="1368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852937"/>
            <a:ext cx="1955653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4507" y="4149080"/>
            <a:ext cx="1885748" cy="1344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37853" y="4149080"/>
            <a:ext cx="1919900" cy="1344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7829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6" descr="https://ped-kopilka.ru/upload/blogs2/2023/2/25775_732551997b7045a921fb18c56d924b43.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857364"/>
            <a:ext cx="5981700" cy="448627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7158" y="214290"/>
            <a:ext cx="84296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</a:rPr>
              <a:t>Согнули получившуюся форму, соединив нижний левый угол с верхним правым углом.</a:t>
            </a:r>
            <a:endParaRPr lang="ru-RU" sz="32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214290"/>
            <a:ext cx="878687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</a:rPr>
              <a:t>Взяли за нижний правый угол и согнули изделие, как показано </a:t>
            </a:r>
            <a:endParaRPr lang="ru-RU" sz="3200" b="1" dirty="0" smtClean="0">
              <a:solidFill>
                <a:schemeClr val="tx2"/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tx2"/>
                </a:solidFill>
              </a:rPr>
              <a:t>(</a:t>
            </a:r>
            <a:r>
              <a:rPr lang="ru-RU" sz="3200" b="1" dirty="0" smtClean="0">
                <a:solidFill>
                  <a:schemeClr val="tx2"/>
                </a:solidFill>
              </a:rPr>
              <a:t>до края сложенной полоски)</a:t>
            </a:r>
            <a:endParaRPr lang="ru-RU" sz="3200" b="1" dirty="0">
              <a:solidFill>
                <a:schemeClr val="tx2"/>
              </a:solidFill>
            </a:endParaRPr>
          </a:p>
        </p:txBody>
      </p:sp>
      <p:pic>
        <p:nvPicPr>
          <p:cNvPr id="29698" name="Picture 2" descr="https://ped-kopilka.ru/upload/blogs2/2023/2/25775_0276fcd89bca60f44bb3a2295801289e.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928802"/>
            <a:ext cx="6196014" cy="46470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7154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</a:rPr>
              <a:t>Верхний левый угол отвели назад и сложили по линии края изделия.</a:t>
            </a:r>
            <a:endParaRPr lang="ru-RU" sz="3200" b="1" dirty="0">
              <a:solidFill>
                <a:schemeClr val="tx2"/>
              </a:solidFill>
            </a:endParaRPr>
          </a:p>
        </p:txBody>
      </p:sp>
      <p:pic>
        <p:nvPicPr>
          <p:cNvPr id="30722" name="Picture 2" descr="https://ped-kopilka.ru/upload/blogs2/2023/2/25775_b707baacd0cf46afc7f21e61483a4a3d.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428736"/>
            <a:ext cx="6624642" cy="49684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428604"/>
            <a:ext cx="80010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</a:rPr>
              <a:t>Разрезали ножницами под острым углом.</a:t>
            </a:r>
            <a:br>
              <a:rPr lang="ru-RU" sz="3200" b="1" dirty="0" smtClean="0">
                <a:solidFill>
                  <a:schemeClr val="tx2"/>
                </a:solidFill>
              </a:rPr>
            </a:br>
            <a:endParaRPr lang="ru-RU" sz="3200" b="1" dirty="0">
              <a:solidFill>
                <a:schemeClr val="tx2"/>
              </a:solidFill>
            </a:endParaRPr>
          </a:p>
        </p:txBody>
      </p:sp>
      <p:pic>
        <p:nvPicPr>
          <p:cNvPr id="31746" name="Picture 2" descr="https://ped-kopilka.ru/upload/blogs2/2023/2/25775_18179709696cfee419a4b3c8b4278818.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285859"/>
            <a:ext cx="6500858" cy="48756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214290"/>
            <a:ext cx="77867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</a:rPr>
              <a:t>Развернули получившуюся треугольную форму</a:t>
            </a:r>
            <a:r>
              <a:rPr lang="ru-RU" sz="3200" b="1" dirty="0" smtClean="0">
                <a:solidFill>
                  <a:schemeClr val="tx2"/>
                </a:solidFill>
              </a:rPr>
              <a:t>. </a:t>
            </a:r>
            <a:r>
              <a:rPr lang="ru-RU" sz="3200" b="1" dirty="0" smtClean="0">
                <a:solidFill>
                  <a:schemeClr val="tx2"/>
                </a:solidFill>
              </a:rPr>
              <a:t>Разгладили лучи звезды.</a:t>
            </a:r>
            <a:br>
              <a:rPr lang="ru-RU" sz="3200" b="1" dirty="0" smtClean="0">
                <a:solidFill>
                  <a:schemeClr val="tx2"/>
                </a:solidFill>
              </a:rPr>
            </a:br>
            <a:endParaRPr lang="ru-RU" sz="3200" b="1" dirty="0" smtClean="0">
              <a:solidFill>
                <a:schemeClr val="tx2"/>
              </a:solidFill>
            </a:endParaRPr>
          </a:p>
        </p:txBody>
      </p:sp>
      <p:pic>
        <p:nvPicPr>
          <p:cNvPr id="32770" name="Picture 2" descr="https://ped-kopilka.ru/upload/blogs2/2023/2/25775_257763198aacd4d03ff503728efbf97d.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571612"/>
            <a:ext cx="6362703" cy="47720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ped-kopilka.ru/upload/blogs2/2023/2/25775_3c33966d330cb2d8b8897e246102f71b.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500174"/>
            <a:ext cx="5981700" cy="448627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357166"/>
            <a:ext cx="84296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</a:rPr>
              <a:t>Приклеим </a:t>
            </a:r>
            <a:r>
              <a:rPr lang="ru-RU" sz="3200" b="1" dirty="0" smtClean="0">
                <a:solidFill>
                  <a:schemeClr val="tx2"/>
                </a:solidFill>
              </a:rPr>
              <a:t>звезду в центре листа, нанося клей по краям лучей.</a:t>
            </a:r>
            <a:endParaRPr lang="ru-RU" sz="32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57472" y="4149080"/>
            <a:ext cx="3372825" cy="2392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4055" y="4149080"/>
            <a:ext cx="3398433" cy="2392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111968"/>
            <a:ext cx="3349724" cy="2374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39224" y="188640"/>
            <a:ext cx="76549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Этапы создания изделия</a:t>
            </a:r>
            <a:endParaRPr lang="ru-RU" sz="54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11969"/>
            <a:ext cx="3384376" cy="2374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740465"/>
            <a:ext cx="3231629" cy="2279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6120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41343" y="188640"/>
            <a:ext cx="645074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Символ трека</a:t>
            </a:r>
          </a:p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ШКАТУЛКА МАСТЕРА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72999" y="2132856"/>
            <a:ext cx="4987428" cy="4031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73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43731" y="188640"/>
            <a:ext cx="44459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Определение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44825"/>
            <a:ext cx="4133259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68052" y="1844823"/>
            <a:ext cx="4245065" cy="2952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6324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ns\Desktop\ОРЛЯТА РОССИИ\Стенд- уголок\logotipy\логотипы\Орлята России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04663"/>
            <a:ext cx="4562475" cy="213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F:\ОРЛЯТА РОССИИ\Стенд- уголок\logotipy\логотипы\Орлёнок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1182687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28794" y="3000372"/>
            <a:ext cx="569931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 smtClean="0">
                <a:solidFill>
                  <a:srgbClr val="0070C0"/>
                </a:solidFill>
              </a:rPr>
              <a:t>Орлёнок-Мастер</a:t>
            </a:r>
            <a:endParaRPr lang="ru-RU" sz="6000" dirty="0">
              <a:solidFill>
                <a:srgbClr val="0070C0"/>
              </a:solidFill>
            </a:endParaRPr>
          </a:p>
        </p:txBody>
      </p:sp>
      <p:pic>
        <p:nvPicPr>
          <p:cNvPr id="2" name="Picture 2" descr="C:\Users\dns\Desktop\ОРЛЯТА РОССИИ\Стенд- уголок\logotipy_trekov\логотипы треков\Орлёнок Мастер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9680" y="39147"/>
            <a:ext cx="1390650" cy="129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7336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ns\Desktop\ОРЛЯТА РОССИИ\Стенд- уголок\logotipy\логотипы\Орлята России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04663"/>
            <a:ext cx="4562475" cy="213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F:\ОРЛЯТА РОССИИ\Стенд- уголок\logotipy\логотипы\Орлёнок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1182687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28794" y="3000372"/>
            <a:ext cx="569931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 smtClean="0">
                <a:solidFill>
                  <a:srgbClr val="0070C0"/>
                </a:solidFill>
              </a:rPr>
              <a:t>Орлёнок-Мастер</a:t>
            </a:r>
            <a:endParaRPr lang="ru-RU" sz="6000" dirty="0">
              <a:solidFill>
                <a:srgbClr val="0070C0"/>
              </a:solidFill>
            </a:endParaRPr>
          </a:p>
        </p:txBody>
      </p:sp>
      <p:pic>
        <p:nvPicPr>
          <p:cNvPr id="2" name="Picture 2" descr="C:\Users\dns\Desktop\ОРЛЯТА РОССИИ\Стенд- уголок\logotipy_trekov\логотипы треков\Орлёнок Мастер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9680" y="39147"/>
            <a:ext cx="1390650" cy="129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7336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571480"/>
            <a:ext cx="7618819" cy="5643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00042"/>
            <a:ext cx="7879460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8036435" cy="6130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2262" y="428604"/>
            <a:ext cx="7974851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8068508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0042"/>
            <a:ext cx="8149808" cy="5964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64399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</a:rPr>
              <a:t>Положили перед собой лист прямоугольной формы вертикально. Сложили пополам.</a:t>
            </a:r>
            <a:endParaRPr lang="ru-RU" sz="3200" b="1" dirty="0">
              <a:solidFill>
                <a:schemeClr val="tx2"/>
              </a:solidFill>
            </a:endParaRPr>
          </a:p>
        </p:txBody>
      </p:sp>
      <p:pic>
        <p:nvPicPr>
          <p:cNvPr id="7170" name="Picture 2" descr="https://ped-kopilka.ru/upload/blogs2/2023/2/25775_1a6b4b4563063d1a125c4a0932b53f62.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571612"/>
            <a:ext cx="5981700" cy="44862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</TotalTime>
  <Words>92</Words>
  <Application>Microsoft Office PowerPoint</Application>
  <PresentationFormat>Экран (4:3)</PresentationFormat>
  <Paragraphs>15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 Шуренкова</dc:creator>
  <cp:lastModifiedBy>User</cp:lastModifiedBy>
  <cp:revision>18</cp:revision>
  <dcterms:created xsi:type="dcterms:W3CDTF">2022-11-13T20:26:47Z</dcterms:created>
  <dcterms:modified xsi:type="dcterms:W3CDTF">2025-03-12T16:30:03Z</dcterms:modified>
</cp:coreProperties>
</file>